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5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6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8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9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0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1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  <p:sldMasterId id="2147483658" r:id="rId3"/>
    <p:sldMasterId id="2147483661" r:id="rId4"/>
    <p:sldMasterId id="2147483713" r:id="rId5"/>
    <p:sldMasterId id="2147483674" r:id="rId6"/>
    <p:sldMasterId id="2147483729" r:id="rId7"/>
    <p:sldMasterId id="2147483687" r:id="rId8"/>
    <p:sldMasterId id="2147483705" r:id="rId9"/>
    <p:sldMasterId id="2147483692" r:id="rId10"/>
    <p:sldMasterId id="2147483720" r:id="rId11"/>
    <p:sldMasterId id="2147483697" r:id="rId12"/>
  </p:sldMasterIdLst>
  <p:notesMasterIdLst>
    <p:notesMasterId r:id="rId14"/>
  </p:notesMasterIdLst>
  <p:handoutMasterIdLst>
    <p:handoutMasterId r:id="rId15"/>
  </p:handoutMasterIdLst>
  <p:sldIdLst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4F4"/>
    <a:srgbClr val="2A1E1E"/>
    <a:srgbClr val="3B007B"/>
    <a:srgbClr val="6E0D51"/>
    <a:srgbClr val="FE5E64"/>
    <a:srgbClr val="DA291C"/>
    <a:srgbClr val="DC9A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29"/>
    <p:restoredTop sz="94651"/>
  </p:normalViewPr>
  <p:slideViewPr>
    <p:cSldViewPr snapToGrid="0" showGuides="1">
      <p:cViewPr varScale="1">
        <p:scale>
          <a:sx n="209" d="100"/>
          <a:sy n="209" d="100"/>
        </p:scale>
        <p:origin x="1608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>
            <a:extLst>
              <a:ext uri="{FF2B5EF4-FFF2-40B4-BE49-F238E27FC236}">
                <a16:creationId xmlns:a16="http://schemas.microsoft.com/office/drawing/2014/main" id="{9770FFCA-889C-ADBB-79B8-F4DF1F0617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8FFDFA41-0612-2867-5D69-D7709607D0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60418C-0CA0-4945-A160-3CF0C56843FF}" type="datetime1">
              <a:rPr lang="nb-NO" smtClean="0"/>
              <a:t>05.05.2026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CA7A7BEA-9880-F640-9410-FB0E98FB9E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61B0D77-CDD5-F6C1-489B-B80944B05C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DB1F8-650B-1446-AC49-DA95C362F9B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77665833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B2A08-3BDE-BF44-ACAC-7E6C4098CE5E}" type="datetime1">
              <a:rPr lang="nb-NO" smtClean="0"/>
              <a:t>05.05.2026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01E0D-A085-5348-9444-CF5D8F2A4FC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59118297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5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5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5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132FC2F-9163-9AAA-4B70-BDE2606075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83" y="560982"/>
            <a:ext cx="9144000" cy="2387600"/>
          </a:xfrm>
        </p:spPr>
        <p:txBody>
          <a:bodyPr anchor="t">
            <a:normAutofit/>
          </a:bodyPr>
          <a:lstStyle>
            <a:lvl1pPr algn="l">
              <a:defRPr sz="80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r>
              <a:rPr lang="nb-NO" dirty="0"/>
              <a:t>Klikk for å redigere tittel</a:t>
            </a: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5" name="TekstSylinder 4">
            <a:extLst>
              <a:ext uri="{FF2B5EF4-FFF2-40B4-BE49-F238E27FC236}">
                <a16:creationId xmlns:a16="http://schemas.microsoft.com/office/drawing/2014/main" id="{F8A754A5-9EB3-0A98-E114-603E4322D21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6" name="Plassholder for dato 3">
            <a:extLst>
              <a:ext uri="{FF2B5EF4-FFF2-40B4-BE49-F238E27FC236}">
                <a16:creationId xmlns:a16="http://schemas.microsoft.com/office/drawing/2014/main" id="{F435F6FF-5AD6-759C-07C0-85DD22F25E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5923743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telside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042DD833-0C86-FC5F-EA6B-2CECD70AF443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F375E696-A4C2-F4C9-4BFC-3362221270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2757789"/>
            <a:ext cx="8021721" cy="914400"/>
          </a:xfrm>
        </p:spPr>
        <p:txBody>
          <a:bodyPr/>
          <a:lstStyle>
            <a:lvl1pPr>
              <a:buNone/>
              <a:defRPr sz="60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Kapittelside</a:t>
            </a:r>
          </a:p>
        </p:txBody>
      </p:sp>
      <p:sp>
        <p:nvSpPr>
          <p:cNvPr id="9" name="TekstSylinder 8">
            <a:extLst>
              <a:ext uri="{FF2B5EF4-FFF2-40B4-BE49-F238E27FC236}">
                <a16:creationId xmlns:a16="http://schemas.microsoft.com/office/drawing/2014/main" id="{14CFF0FD-E857-553A-854C-F4303FCEDB3B}"/>
              </a:ext>
            </a:extLst>
          </p:cNvPr>
          <p:cNvSpPr txBox="1"/>
          <p:nvPr userDrawn="1"/>
        </p:nvSpPr>
        <p:spPr>
          <a:xfrm>
            <a:off x="11092650" y="2413876"/>
            <a:ext cx="7838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8800" b="1" i="0" dirty="0">
                <a:solidFill>
                  <a:srgbClr val="F9F4F4"/>
                </a:solidFill>
                <a:effectLst/>
                <a:latin typeface="Bricolage Grotesque 14pt SemiBold" panose="020B0605040402000204" pitchFamily="34" charset="0"/>
              </a:rPr>
              <a:t>→</a:t>
            </a:r>
            <a:endParaRPr lang="nb-NO" sz="8800" b="1" i="0" dirty="0">
              <a:solidFill>
                <a:srgbClr val="F9F4F4"/>
              </a:solidFill>
              <a:latin typeface="Bricolage Grotesque 14pt SemiBold" panose="020B0605040402000204" pitchFamily="34" charset="0"/>
            </a:endParaRP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A9A15C31-3CBD-54DA-32C7-01D4DF9204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7414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Hvi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46DD86-E37F-DEAC-3149-B48078563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5853615" cy="91440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25E00698-51E8-0497-5457-16C7A8F805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560927"/>
            <a:ext cx="5757540" cy="5011733"/>
          </a:xfrm>
        </p:spPr>
        <p:txBody>
          <a:bodyPr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DA291C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D0BA8747-2065-0E7C-E849-12BF7E2EDF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102430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Hvi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46DD86-E37F-DEAC-3149-B48078563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11611157" cy="91440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25E00698-51E8-0497-5457-16C7A8F805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8972" y="1490477"/>
            <a:ext cx="5757540" cy="4806595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DA291C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50AE0624-6B90-C0BF-33CD-FF1A7D6CAB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94642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Rød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7618A17E-AE91-9A3E-BCC3-8295A437D5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5853615" cy="91440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F660E8F2-F037-E64C-9CB2-4139AB0B18D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560927"/>
            <a:ext cx="5757540" cy="5011733"/>
          </a:xfrm>
        </p:spPr>
        <p:txBody>
          <a:bodyPr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A63CC511-AC45-9688-084A-4F6A213F61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695108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Rød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81E0E73C-1705-6B40-BB0E-D85C75C177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11611157" cy="91440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F55EE18-28BE-4A0C-213A-EFA95EBCB3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8972" y="1490477"/>
            <a:ext cx="5757540" cy="4806595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6B9C74B2-0F1A-E6E8-2312-CB2873F3B8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0565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Bordeaux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A000B20E-40C7-D2C6-6462-74E190CA42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5853615" cy="91440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E5E6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72D25612-3B34-4AEB-2B12-F19872D79E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560927"/>
            <a:ext cx="5757540" cy="5011733"/>
          </a:xfrm>
        </p:spPr>
        <p:txBody>
          <a:bodyPr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8E785E3B-D2AF-358A-4876-0D9B6120A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59483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Bordeaux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84093CAD-FCC7-36A8-9491-8B3376FDBD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11611157" cy="91440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E5E6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D4C486BA-318A-8321-46FF-53F6BF7E7D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8972" y="1490477"/>
            <a:ext cx="5757540" cy="4806595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0E31F8D0-5929-2A81-12F1-2678882CD8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44249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Newblu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59924984-C096-5C23-188C-32F5083ADB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5853615" cy="91440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C9AF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A2B3ED5D-7EC3-0C12-E5E5-8371FF29BF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560927"/>
            <a:ext cx="5757540" cy="5011733"/>
          </a:xfrm>
        </p:spPr>
        <p:txBody>
          <a:bodyPr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B9F64594-7E6C-BB47-A64E-9C24427FB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63234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Newblu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C8918C0F-02B1-9818-0E38-B057AC5271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11611157" cy="91440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C9AF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10F6A8E4-C8D5-ECCB-E812-053866A05E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8972" y="1490477"/>
            <a:ext cx="5757540" cy="4806595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48F26D3A-65F5-1C5B-A60B-4D7C4A014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87663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hvi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46DD86-E37F-DEAC-3149-B48078563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25E00698-51E8-0497-5457-16C7A8F805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A1F48041-F767-2996-C851-700A591B1E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8"/>
            <a:ext cx="5746750" cy="5737225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82CEE3C6-A5FE-565C-183D-23C2E6B0F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4468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F132FC2F-9163-9AAA-4B70-BDE2606075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83" y="560982"/>
            <a:ext cx="9144000" cy="2387600"/>
          </a:xfrm>
        </p:spPr>
        <p:txBody>
          <a:bodyPr anchor="t">
            <a:normAutofit/>
          </a:bodyPr>
          <a:lstStyle>
            <a:lvl1pPr algn="l">
              <a:defRPr sz="80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r>
              <a:rPr lang="nb-NO" dirty="0"/>
              <a:t>Klikk for å redigere tittel</a:t>
            </a: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kstSylinder 3">
            <a:extLst>
              <a:ext uri="{FF2B5EF4-FFF2-40B4-BE49-F238E27FC236}">
                <a16:creationId xmlns:a16="http://schemas.microsoft.com/office/drawing/2014/main" id="{955A6C3B-7665-D540-2496-1E0DF4E088AF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6" name="Plassholder for dato 3">
            <a:extLst>
              <a:ext uri="{FF2B5EF4-FFF2-40B4-BE49-F238E27FC236}">
                <a16:creationId xmlns:a16="http://schemas.microsoft.com/office/drawing/2014/main" id="{745ED983-2A90-41CC-883F-D05C993EB0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031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hvi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46DD86-E37F-DEAC-3149-B48078563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25E00698-51E8-0497-5457-16C7A8F805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A1F48041-F767-2996-C851-700A591B1E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2" y="0"/>
            <a:ext cx="6084887" cy="6857995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82CEE3C6-A5FE-565C-183D-23C2E6B0F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47103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hvi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46DD86-E37F-DEAC-3149-B48078563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25E00698-51E8-0497-5457-16C7A8F805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A1F48041-F767-2996-C851-700A591B1E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9"/>
            <a:ext cx="5746750" cy="2775158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82CEE3C6-A5FE-565C-183D-23C2E6B0F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DC4BE552-87EC-EE74-971A-F8149ED6BDC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07113" y="3527875"/>
            <a:ext cx="5746750" cy="2775158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5496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rød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A653364C-9322-C61F-8384-814691FB94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A91D4CE4-B1C4-65E5-BC05-6C40A312DF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E453043D-4D60-6676-02C8-18F58FFC0D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8"/>
            <a:ext cx="5746750" cy="5737225"/>
          </a:xfrm>
        </p:spPr>
        <p:txBody>
          <a:bodyPr/>
          <a:lstStyle/>
          <a:p>
            <a:endParaRPr lang="nb-NO"/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A44420DE-6B77-4D5F-E0C1-55D7E1A33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47599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rød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A653364C-9322-C61F-8384-814691FB94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A91D4CE4-B1C4-65E5-BC05-6C40A312DF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E453043D-4D60-6676-02C8-18F58FFC0D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2" y="0"/>
            <a:ext cx="6084887" cy="6857997"/>
          </a:xfrm>
        </p:spPr>
        <p:txBody>
          <a:bodyPr/>
          <a:lstStyle/>
          <a:p>
            <a:endParaRPr lang="nb-NO"/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A44420DE-6B77-4D5F-E0C1-55D7E1A33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743548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rød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A653364C-9322-C61F-8384-814691FB94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A91D4CE4-B1C4-65E5-BC05-6C40A312DF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A44420DE-6B77-4D5F-E0C1-55D7E1A33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8DDBF80E-839D-6C65-0A44-11E404F06C5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9"/>
            <a:ext cx="5746750" cy="2775158"/>
          </a:xfrm>
        </p:spPr>
        <p:txBody>
          <a:bodyPr/>
          <a:lstStyle/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29E97E3A-8EF9-2466-DEF1-6E9961EFFDA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07113" y="3527875"/>
            <a:ext cx="5746750" cy="2775158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349347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bordeaux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F520A613-78D2-4892-1487-C55651E978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E5E6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7111908F-0B53-9133-B49F-3B23D04F101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1A1554E8-951F-08E1-0BC3-82F5A74600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8"/>
            <a:ext cx="5746750" cy="5737225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0632653A-A084-4CC3-B9AC-1288D5B692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21056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bordeaux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F520A613-78D2-4892-1487-C55651E978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E5E6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7111908F-0B53-9133-B49F-3B23D04F101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1A1554E8-951F-08E1-0BC3-82F5A74600F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2" y="0"/>
            <a:ext cx="6084887" cy="6857996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0632653A-A084-4CC3-B9AC-1288D5B692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90308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bordeaux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F520A613-78D2-4892-1487-C55651E978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E5E6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7111908F-0B53-9133-B49F-3B23D04F101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0632653A-A084-4CC3-B9AC-1288D5B692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20BCFE08-AC56-F34B-8657-DCEC879F1E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9"/>
            <a:ext cx="5746750" cy="2775158"/>
          </a:xfrm>
        </p:spPr>
        <p:txBody>
          <a:bodyPr/>
          <a:lstStyle/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CAE3DCB3-9612-054F-B7C9-E43E6E393C2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07113" y="3527875"/>
            <a:ext cx="5746750" cy="2775158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0915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newblu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97F1350C-751E-6E58-7E7F-B3916377BA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C9AF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AF7967E9-90D3-8EED-D4A1-5C3EBF30B4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5D2413C2-7988-5A64-8F32-18793EBD630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8"/>
            <a:ext cx="5746750" cy="5737225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183E1D0D-D826-9B24-EB2F-E4EEC3DE76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6080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newblu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97F1350C-751E-6E58-7E7F-B3916377BA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C9AF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AF7967E9-90D3-8EED-D4A1-5C3EBF30B4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5D2413C2-7988-5A64-8F32-18793EBD630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2" y="0"/>
            <a:ext cx="6084887" cy="6857997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183E1D0D-D826-9B24-EB2F-E4EEC3DE76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75306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Bord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F132FC2F-9163-9AAA-4B70-BDE2606075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83" y="560982"/>
            <a:ext cx="9144000" cy="2387600"/>
          </a:xfrm>
        </p:spPr>
        <p:txBody>
          <a:bodyPr anchor="t"/>
          <a:lstStyle>
            <a:lvl1pPr algn="l">
              <a:defRPr sz="8000" b="1" i="0">
                <a:solidFill>
                  <a:srgbClr val="FE5E64"/>
                </a:solidFill>
                <a:latin typeface="Bricolage Grotesque 14pt ExtraBold" panose="020B0605040402000204" pitchFamily="34" charset="0"/>
              </a:defRPr>
            </a:lvl1pPr>
          </a:lstStyle>
          <a:p>
            <a:r>
              <a:rPr lang="nb-NO" dirty="0"/>
              <a:t>Klikk for å redigere tittel</a:t>
            </a: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5CFF01B-C451-CAEE-256F-B00D2AB2EFF6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5" name="Plassholder for dato 3">
            <a:extLst>
              <a:ext uri="{FF2B5EF4-FFF2-40B4-BE49-F238E27FC236}">
                <a16:creationId xmlns:a16="http://schemas.microsoft.com/office/drawing/2014/main" id="{D076D5A5-30B1-C2D4-7405-1ED50C85C8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487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newblu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97F1350C-751E-6E58-7E7F-B3916377BA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1342653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C9AF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AF7967E9-90D3-8EED-D4A1-5C3EBF30B4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1989826"/>
            <a:ext cx="5566409" cy="4307246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Trykk for å legge til innhold</a:t>
            </a:r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183E1D0D-D826-9B24-EB2F-E4EEC3DE76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40020A3-F631-F6CD-2E8A-2866CA1768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9"/>
            <a:ext cx="5746750" cy="2775158"/>
          </a:xfrm>
        </p:spPr>
        <p:txBody>
          <a:bodyPr/>
          <a:lstStyle/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7071FBE5-5884-D06A-056D-351310DBCAB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07113" y="3527875"/>
            <a:ext cx="5746750" cy="2775158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28132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fullskjerm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A1F48041-F767-2996-C851-700A591B1E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1999" cy="6857995"/>
          </a:xfrm>
        </p:spPr>
        <p:txBody>
          <a:bodyPr/>
          <a:lstStyle/>
          <a:p>
            <a:endParaRPr lang="nb-NO"/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46DD86-E37F-DEAC-3149-B48078563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7"/>
            <a:ext cx="5566409" cy="286807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82CEE3C6-A5FE-565C-183D-23C2E6B0F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18659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fullskjerm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82CEE3C6-A5FE-565C-183D-23C2E6B0F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 dirty="0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A1F48041-F767-2996-C851-700A591B1E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1999" cy="6857995"/>
          </a:xfrm>
        </p:spPr>
        <p:txBody>
          <a:bodyPr/>
          <a:lstStyle/>
          <a:p>
            <a:endParaRPr lang="nb-NO"/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46DD86-E37F-DEAC-3149-B48078563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56398" y="2288298"/>
            <a:ext cx="8879205" cy="1858130"/>
          </a:xfrm>
        </p:spPr>
        <p:txBody>
          <a:bodyPr>
            <a:noAutofit/>
          </a:bodyPr>
          <a:lstStyle>
            <a:lvl1pPr marL="4763" indent="-4763" algn="ctr">
              <a:buNone/>
              <a:tabLst/>
              <a:defRPr sz="48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tittel</a:t>
            </a:r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</p:spTree>
    <p:extLst>
      <p:ext uri="{BB962C8B-B14F-4D97-AF65-F5344CB8AC3E}">
        <p14:creationId xmlns:p14="http://schemas.microsoft.com/office/powerpoint/2010/main" val="19238685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3ACB997E-CF23-E5CE-45C1-500B14B70E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7"/>
            <a:ext cx="8015971" cy="5742099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Statement tekst som beskriver et viktig punkt i presentasjon, som også bidrar til en visuell pause</a:t>
            </a:r>
            <a:endParaRPr lang="nb-NO" dirty="0"/>
          </a:p>
        </p:txBody>
      </p:sp>
      <p:sp>
        <p:nvSpPr>
          <p:cNvPr id="3" name="Plassholder for dato 3">
            <a:extLst>
              <a:ext uri="{FF2B5EF4-FFF2-40B4-BE49-F238E27FC236}">
                <a16:creationId xmlns:a16="http://schemas.microsoft.com/office/drawing/2014/main" id="{A6C1AE71-9984-7C41-3D04-6B7429FE25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31413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EFAB6FC5-4A36-12B5-22AB-0D4E92C51A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7"/>
            <a:ext cx="8015971" cy="5742099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Statement tekst som beskriver et viktig punkt i presentasjon, som også bidrar til en visuell pause</a:t>
            </a:r>
            <a:endParaRPr lang="nb-NO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9084E67-1043-844D-0ADE-4ED998ACE8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3139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Bord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279FA73B-1984-7E49-7D1A-EE8D4C28C4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7"/>
            <a:ext cx="8015971" cy="5742099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E5E6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Statement tekst som beskriver et viktig punkt i presentasjon, som også bidrar til en visuell pause</a:t>
            </a:r>
            <a:endParaRPr lang="nb-NO" dirty="0"/>
          </a:p>
        </p:txBody>
      </p:sp>
      <p:sp>
        <p:nvSpPr>
          <p:cNvPr id="5" name="Plassholder for dato 3">
            <a:extLst>
              <a:ext uri="{FF2B5EF4-FFF2-40B4-BE49-F238E27FC236}">
                <a16:creationId xmlns:a16="http://schemas.microsoft.com/office/drawing/2014/main" id="{F098CB6B-5224-3DA6-5724-EA717D2980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89776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New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59924984-C096-5C23-188C-32F5083ADB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7"/>
            <a:ext cx="8015971" cy="5742099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C9AF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Statement tekst som beskriver et viktig punkt i presentasjon, som også bidrar til en visuell pause</a:t>
            </a:r>
            <a:endParaRPr lang="nb-NO" dirty="0"/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57708A65-8B3B-61D4-7137-32CEFB6731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49635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Laksero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5E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6E0D5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6E0D51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279FA73B-1984-7E49-7D1A-EE8D4C28C4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7"/>
            <a:ext cx="8015971" cy="5742099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6E0D51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Statement tekst som beskriver et viktig punkt i presentasjon, som også bidrar til en visuell pause</a:t>
            </a:r>
            <a:endParaRPr lang="nb-NO" dirty="0"/>
          </a:p>
        </p:txBody>
      </p:sp>
      <p:sp>
        <p:nvSpPr>
          <p:cNvPr id="5" name="Plassholder for dato 3">
            <a:extLst>
              <a:ext uri="{FF2B5EF4-FFF2-40B4-BE49-F238E27FC236}">
                <a16:creationId xmlns:a16="http://schemas.microsoft.com/office/drawing/2014/main" id="{69F78D81-91C6-DB07-AD81-0516911E82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6E0D5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88000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Li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C9A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3B007B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3B007B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59924984-C096-5C23-188C-32F5083ADB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7"/>
            <a:ext cx="8015971" cy="5742099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3B007B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Statement tekst som beskriver et viktig punkt i presentasjon, som også bidrar til en visuell pause</a:t>
            </a:r>
            <a:endParaRPr lang="nb-NO" dirty="0"/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F88471E4-75A5-132F-AB46-8962C43E9F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3B007B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80864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3" name="Plassholder for dato 3">
            <a:extLst>
              <a:ext uri="{FF2B5EF4-FFF2-40B4-BE49-F238E27FC236}">
                <a16:creationId xmlns:a16="http://schemas.microsoft.com/office/drawing/2014/main" id="{A6C1AE71-9984-7C41-3D04-6B7429FE25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911ED2B5-C127-2514-7281-395F9C7C9A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48972" y="536723"/>
            <a:ext cx="5680767" cy="2842582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C4C1490C-1C3A-5432-1B38-22A8FEFD7FA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66677" y="536723"/>
            <a:ext cx="5680767" cy="2842582"/>
          </a:xfrm>
        </p:spPr>
        <p:txBody>
          <a:bodyPr/>
          <a:lstStyle/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209558C0-5746-68A8-1DDD-F8755B494E2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8972" y="3511836"/>
            <a:ext cx="5680767" cy="2842582"/>
          </a:xfrm>
        </p:spPr>
        <p:txBody>
          <a:bodyPr/>
          <a:lstStyle/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320F1913-386A-90F5-3AC3-51D7A6DA760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166677" y="3511836"/>
            <a:ext cx="5680767" cy="2842582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59490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New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F132FC2F-9163-9AAA-4B70-BDE2606075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83" y="560982"/>
            <a:ext cx="9144000" cy="2387600"/>
          </a:xfrm>
        </p:spPr>
        <p:txBody>
          <a:bodyPr anchor="t">
            <a:noAutofit/>
          </a:bodyPr>
          <a:lstStyle>
            <a:lvl1pPr algn="l">
              <a:defRPr sz="8000" b="1" i="0">
                <a:solidFill>
                  <a:srgbClr val="DC9AFE"/>
                </a:solidFill>
                <a:latin typeface="Bricolage Grotesque 14pt ExtraBold" panose="020B0605040402000204" pitchFamily="34" charset="0"/>
              </a:defRPr>
            </a:lvl1pPr>
          </a:lstStyle>
          <a:p>
            <a:r>
              <a:rPr lang="nb-NO" dirty="0"/>
              <a:t>Klikk for å redigere tittel</a:t>
            </a: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92075FAB-7C01-B233-E87E-727F48024CB4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5" name="Plassholder for dato 3">
            <a:extLst>
              <a:ext uri="{FF2B5EF4-FFF2-40B4-BE49-F238E27FC236}">
                <a16:creationId xmlns:a16="http://schemas.microsoft.com/office/drawing/2014/main" id="{D4E46229-85CC-F79B-642C-57DAE2B5C7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046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3" name="Plassholder for dato 3">
            <a:extLst>
              <a:ext uri="{FF2B5EF4-FFF2-40B4-BE49-F238E27FC236}">
                <a16:creationId xmlns:a16="http://schemas.microsoft.com/office/drawing/2014/main" id="{A6C1AE71-9984-7C41-3D04-6B7429FE25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911ED2B5-C127-2514-7281-395F9C7C9A3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48973" y="536723"/>
            <a:ext cx="3732696" cy="2842582"/>
          </a:xfrm>
        </p:spPr>
        <p:txBody>
          <a:bodyPr/>
          <a:lstStyle/>
          <a:p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C4C1490C-1C3A-5432-1B38-22A8FEFD7FA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29652" y="536723"/>
            <a:ext cx="3732696" cy="2842582"/>
          </a:xfrm>
        </p:spPr>
        <p:txBody>
          <a:bodyPr/>
          <a:lstStyle/>
          <a:p>
            <a:endParaRPr lang="nb-NO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BE5D864B-6CCD-D841-B567-1DAAA4C8EAA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14746" y="536723"/>
            <a:ext cx="3732696" cy="2842582"/>
          </a:xfrm>
        </p:spPr>
        <p:txBody>
          <a:bodyPr/>
          <a:lstStyle/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94670A05-3DAE-F701-42A5-30DA925E90C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8973" y="3478706"/>
            <a:ext cx="3732696" cy="2842582"/>
          </a:xfrm>
        </p:spPr>
        <p:txBody>
          <a:bodyPr/>
          <a:lstStyle/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21AB0879-E138-6A1C-BBC9-8A11FF7649C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29652" y="3478706"/>
            <a:ext cx="3732696" cy="2842582"/>
          </a:xfrm>
        </p:spPr>
        <p:txBody>
          <a:bodyPr/>
          <a:lstStyle/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F007D4F2-6462-FA20-6473-807427312B1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14746" y="3478706"/>
            <a:ext cx="3732696" cy="2842582"/>
          </a:xfrm>
        </p:spPr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49311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2D0A96E4-FBFA-B3D0-772D-244768893C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1268293"/>
            <a:ext cx="8015971" cy="5742099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sitatet</a:t>
            </a:r>
            <a:endParaRPr lang="nb-NO" dirty="0"/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FD8E2CF-6C3B-AB88-3800-BCFE7E7E98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972" y="778617"/>
            <a:ext cx="704295" cy="244854"/>
          </a:xfrm>
          <a:prstGeom prst="rect">
            <a:avLst/>
          </a:prstGeom>
        </p:spPr>
      </p:pic>
      <p:sp>
        <p:nvSpPr>
          <p:cNvPr id="3" name="Plassholder for dato 3">
            <a:extLst>
              <a:ext uri="{FF2B5EF4-FFF2-40B4-BE49-F238E27FC236}">
                <a16:creationId xmlns:a16="http://schemas.microsoft.com/office/drawing/2014/main" id="{15F2EF75-7858-5001-BCD9-000CAAE9CF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25009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>
            <a:extLst>
              <a:ext uri="{FF2B5EF4-FFF2-40B4-BE49-F238E27FC236}">
                <a16:creationId xmlns:a16="http://schemas.microsoft.com/office/drawing/2014/main" id="{BF1C1CC6-C831-F52F-3E69-49B668DE210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6CF6EEAC-4BD0-8C36-1523-0E201B5E2FE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8460" y="776328"/>
            <a:ext cx="714807" cy="248257"/>
          </a:xfrm>
          <a:prstGeom prst="rect">
            <a:avLst/>
          </a:prstGeom>
        </p:spPr>
      </p:pic>
      <p:sp>
        <p:nvSpPr>
          <p:cNvPr id="11" name="Plassholder for tekst 3">
            <a:extLst>
              <a:ext uri="{FF2B5EF4-FFF2-40B4-BE49-F238E27FC236}">
                <a16:creationId xmlns:a16="http://schemas.microsoft.com/office/drawing/2014/main" id="{0E4B7AC0-38F3-AEC4-A53A-D723D502AF7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1259458"/>
            <a:ext cx="8015971" cy="5043568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sitatet</a:t>
            </a:r>
            <a:endParaRPr lang="nb-NO" dirty="0"/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76457F01-227C-D007-434F-D4D40FCDAF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5858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Bord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>
            <a:extLst>
              <a:ext uri="{FF2B5EF4-FFF2-40B4-BE49-F238E27FC236}">
                <a16:creationId xmlns:a16="http://schemas.microsoft.com/office/drawing/2014/main" id="{3E07982F-7C7A-0A08-1611-5A6CDBB1BDF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54755E2C-68FA-2C52-6EE6-20894198AE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8460" y="776328"/>
            <a:ext cx="714807" cy="248257"/>
          </a:xfrm>
          <a:prstGeom prst="rect">
            <a:avLst/>
          </a:prstGeom>
        </p:spPr>
      </p:pic>
      <p:sp>
        <p:nvSpPr>
          <p:cNvPr id="9" name="Plassholder for tekst 3">
            <a:extLst>
              <a:ext uri="{FF2B5EF4-FFF2-40B4-BE49-F238E27FC236}">
                <a16:creationId xmlns:a16="http://schemas.microsoft.com/office/drawing/2014/main" id="{2D5FD60B-31C5-78E9-3154-1DD3826A1B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1259458"/>
            <a:ext cx="8015971" cy="5043568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sitatet</a:t>
            </a:r>
            <a:endParaRPr lang="nb-NO" dirty="0"/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6722D0E2-B4F2-CFA0-2CB6-BB5B2D7A89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17176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New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8827984C-DAA3-976D-0081-5E64F3C38D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59924984-C096-5C23-188C-32F5083ADB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1259458"/>
            <a:ext cx="8015971" cy="5043568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sitatet</a:t>
            </a:r>
            <a:endParaRPr lang="nb-NO" dirty="0"/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BE1F0CBA-F7DF-5218-D497-FA25B57D4FE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8460" y="776328"/>
            <a:ext cx="714807" cy="248257"/>
          </a:xfrm>
          <a:prstGeom prst="rect">
            <a:avLst/>
          </a:prstGeom>
        </p:spPr>
      </p:pic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54747065-B700-CA61-6203-65E9EC94E9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854912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med bilde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0372CE7F-837F-5BA9-569B-BA7ECDAB52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pic>
        <p:nvPicPr>
          <p:cNvPr id="9" name="Grafikk 8">
            <a:extLst>
              <a:ext uri="{FF2B5EF4-FFF2-40B4-BE49-F238E27FC236}">
                <a16:creationId xmlns:a16="http://schemas.microsoft.com/office/drawing/2014/main" id="{6CF6EEAC-4BD0-8C36-1523-0E201B5E2FE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8460" y="776328"/>
            <a:ext cx="714807" cy="248257"/>
          </a:xfrm>
          <a:prstGeom prst="rect">
            <a:avLst/>
          </a:prstGeom>
        </p:spPr>
      </p:pic>
      <p:sp>
        <p:nvSpPr>
          <p:cNvPr id="11" name="Plassholder for tekst 3">
            <a:extLst>
              <a:ext uri="{FF2B5EF4-FFF2-40B4-BE49-F238E27FC236}">
                <a16:creationId xmlns:a16="http://schemas.microsoft.com/office/drawing/2014/main" id="{0E4B7AC0-38F3-AEC4-A53A-D723D502AF7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1259458"/>
            <a:ext cx="5853616" cy="5043568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0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sitatet</a:t>
            </a:r>
            <a:endParaRPr lang="nb-NO" dirty="0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DBE725FB-7191-ECBD-EE60-680355EB038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8"/>
            <a:ext cx="5746750" cy="5737225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ACFD06B-4CD4-13AD-CD67-712415375A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06843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med bilde Bord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3429561-E643-AB49-451A-F55EE0D7DD1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54755E2C-68FA-2C52-6EE6-20894198AEB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8460" y="776328"/>
            <a:ext cx="714807" cy="248257"/>
          </a:xfrm>
          <a:prstGeom prst="rect">
            <a:avLst/>
          </a:prstGeom>
        </p:spPr>
      </p:pic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FC8EC726-DED0-10E3-11EC-65F9CDBC9D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8"/>
            <a:ext cx="5746750" cy="5737225"/>
          </a:xfrm>
        </p:spPr>
        <p:txBody>
          <a:bodyPr/>
          <a:lstStyle/>
          <a:p>
            <a:endParaRPr lang="nb-NO"/>
          </a:p>
        </p:txBody>
      </p:sp>
      <p:sp>
        <p:nvSpPr>
          <p:cNvPr id="11" name="Plassholder for tekst 3">
            <a:extLst>
              <a:ext uri="{FF2B5EF4-FFF2-40B4-BE49-F238E27FC236}">
                <a16:creationId xmlns:a16="http://schemas.microsoft.com/office/drawing/2014/main" id="{C948CD54-8294-37CC-A5BA-BAB86E202D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1259458"/>
            <a:ext cx="5853616" cy="5043568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0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sitatet</a:t>
            </a:r>
            <a:endParaRPr lang="nb-NO" dirty="0"/>
          </a:p>
        </p:txBody>
      </p:sp>
      <p:sp>
        <p:nvSpPr>
          <p:cNvPr id="3" name="Plassholder for dato 3">
            <a:extLst>
              <a:ext uri="{FF2B5EF4-FFF2-40B4-BE49-F238E27FC236}">
                <a16:creationId xmlns:a16="http://schemas.microsoft.com/office/drawing/2014/main" id="{A47CAACA-89EE-BAA2-773F-A9E927BE90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3100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med bilde New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1636AB-C07C-3C25-FF2A-E521EB66883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pic>
        <p:nvPicPr>
          <p:cNvPr id="8" name="Grafikk 7">
            <a:extLst>
              <a:ext uri="{FF2B5EF4-FFF2-40B4-BE49-F238E27FC236}">
                <a16:creationId xmlns:a16="http://schemas.microsoft.com/office/drawing/2014/main" id="{BE1F0CBA-F7DF-5218-D497-FA25B57D4FE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8460" y="776328"/>
            <a:ext cx="714807" cy="248257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375A03E-818F-DA86-AB53-F7BE5E7F68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7113" y="560388"/>
            <a:ext cx="5746750" cy="5737225"/>
          </a:xfrm>
        </p:spPr>
        <p:txBody>
          <a:bodyPr/>
          <a:lstStyle/>
          <a:p>
            <a:endParaRPr lang="nb-NO"/>
          </a:p>
        </p:txBody>
      </p:sp>
      <p:sp>
        <p:nvSpPr>
          <p:cNvPr id="9" name="Plassholder for tekst 3">
            <a:extLst>
              <a:ext uri="{FF2B5EF4-FFF2-40B4-BE49-F238E27FC236}">
                <a16:creationId xmlns:a16="http://schemas.microsoft.com/office/drawing/2014/main" id="{58989D4F-0F44-D654-510D-B78816E9A2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1259458"/>
            <a:ext cx="5853616" cy="5043568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0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sitatet</a:t>
            </a:r>
            <a:endParaRPr lang="nb-NO" dirty="0"/>
          </a:p>
        </p:txBody>
      </p:sp>
      <p:sp>
        <p:nvSpPr>
          <p:cNvPr id="5" name="Plassholder for dato 3">
            <a:extLst>
              <a:ext uri="{FF2B5EF4-FFF2-40B4-BE49-F238E27FC236}">
                <a16:creationId xmlns:a16="http://schemas.microsoft.com/office/drawing/2014/main" id="{21BF67C8-FF20-220A-5D20-38FCC115E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96125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med bilde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0372CE7F-837F-5BA9-569B-BA7ECDAB521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ACFD06B-4CD4-13AD-CD67-712415375A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60357F05-D0BC-51A5-F076-5BA9F4CF3D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9800" y="1235583"/>
            <a:ext cx="7772400" cy="4428911"/>
          </a:xfrm>
          <a:prstGeom prst="rect">
            <a:avLst/>
          </a:prstGeom>
        </p:spPr>
      </p:pic>
      <p:sp>
        <p:nvSpPr>
          <p:cNvPr id="12" name="Plassholder for tekst 3">
            <a:extLst>
              <a:ext uri="{FF2B5EF4-FFF2-40B4-BE49-F238E27FC236}">
                <a16:creationId xmlns:a16="http://schemas.microsoft.com/office/drawing/2014/main" id="{C549922C-DABF-E328-379D-F674860A82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1660" y="1537759"/>
            <a:ext cx="7194432" cy="2499403"/>
          </a:xfrm>
        </p:spPr>
        <p:txBody>
          <a:bodyPr anchor="ctr">
            <a:noAutofit/>
          </a:bodyPr>
          <a:lstStyle>
            <a:lvl1pPr marL="4763" indent="-4763">
              <a:buNone/>
              <a:tabLst/>
              <a:defRPr sz="3600" b="1" i="0">
                <a:solidFill>
                  <a:srgbClr val="2A1E1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44258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med bilde Bord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3429561-E643-AB49-451A-F55EE0D7DD1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3" name="Plassholder for dato 3">
            <a:extLst>
              <a:ext uri="{FF2B5EF4-FFF2-40B4-BE49-F238E27FC236}">
                <a16:creationId xmlns:a16="http://schemas.microsoft.com/office/drawing/2014/main" id="{A47CAACA-89EE-BAA2-773F-A9E927BE90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42CE31EF-4C76-6482-F813-A93DE8EBEE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9800" y="1235583"/>
            <a:ext cx="7772400" cy="4428911"/>
          </a:xfrm>
          <a:prstGeom prst="rect">
            <a:avLst/>
          </a:prstGeom>
        </p:spPr>
      </p:pic>
      <p:sp>
        <p:nvSpPr>
          <p:cNvPr id="12" name="Plassholder for tekst 3">
            <a:extLst>
              <a:ext uri="{FF2B5EF4-FFF2-40B4-BE49-F238E27FC236}">
                <a16:creationId xmlns:a16="http://schemas.microsoft.com/office/drawing/2014/main" id="{35018BFC-9BB2-E737-1320-4090A236E3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1660" y="1537759"/>
            <a:ext cx="7194432" cy="2499403"/>
          </a:xfrm>
        </p:spPr>
        <p:txBody>
          <a:bodyPr anchor="ctr">
            <a:noAutofit/>
          </a:bodyPr>
          <a:lstStyle>
            <a:lvl1pPr marL="4763" indent="-4763">
              <a:buNone/>
              <a:tabLst/>
              <a:defRPr sz="3600" b="1" i="0">
                <a:solidFill>
                  <a:srgbClr val="2A1E1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75199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46DD86-E37F-DEAC-3149-B48078563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0928"/>
            <a:ext cx="3214220" cy="914400"/>
          </a:xfrm>
        </p:spPr>
        <p:txBody>
          <a:bodyPr/>
          <a:lstStyle>
            <a:lvl1pPr>
              <a:buNone/>
              <a:defRPr sz="60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Agenda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25E00698-51E8-0497-5457-16C7A8F805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75365" y="560927"/>
            <a:ext cx="6478175" cy="5011733"/>
          </a:xfrm>
        </p:spPr>
        <p:txBody>
          <a:bodyPr/>
          <a:lstStyle>
            <a:lvl1pPr marL="4763" indent="-4763">
              <a:buFont typeface="+mj-lt"/>
              <a:buAutoNum type="arabicPeriod"/>
              <a:tabLst/>
              <a:defRPr sz="3200" b="0" i="0">
                <a:solidFill>
                  <a:srgbClr val="DA291C"/>
                </a:solidFill>
                <a:latin typeface="Bricolage Grotesque 14pt Medium" panose="020B0605040402000204" pitchFamily="34" charset="0"/>
              </a:defRPr>
            </a:lvl1pPr>
          </a:lstStyle>
          <a:p>
            <a:pPr lvl="0"/>
            <a:r>
              <a:rPr lang="nb-NO" dirty="0"/>
              <a:t> Trykk for å legge til </a:t>
            </a:r>
            <a:r>
              <a:rPr lang="nb-NO" dirty="0" err="1"/>
              <a:t>kapitteler</a:t>
            </a:r>
            <a:endParaRPr lang="nb-NO" dirty="0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EB7FE86F-A1B1-150C-C323-96F6914282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13771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at med bilde New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1636AB-C07C-3C25-FF2A-E521EB66883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5" name="Plassholder for dato 3">
            <a:extLst>
              <a:ext uri="{FF2B5EF4-FFF2-40B4-BE49-F238E27FC236}">
                <a16:creationId xmlns:a16="http://schemas.microsoft.com/office/drawing/2014/main" id="{21BF67C8-FF20-220A-5D20-38FCC115E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403AC897-51AC-179A-C062-5046BD9A62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9800" y="1235583"/>
            <a:ext cx="7772400" cy="4428911"/>
          </a:xfrm>
          <a:prstGeom prst="rect">
            <a:avLst/>
          </a:prstGeom>
        </p:spPr>
      </p:pic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2BCB8713-5F5C-FFB4-3CD5-2BD131A77F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01660" y="1537759"/>
            <a:ext cx="7194432" cy="2499403"/>
          </a:xfrm>
        </p:spPr>
        <p:txBody>
          <a:bodyPr anchor="ctr">
            <a:noAutofit/>
          </a:bodyPr>
          <a:lstStyle>
            <a:lvl1pPr marL="4763" indent="-4763">
              <a:buNone/>
              <a:tabLst/>
              <a:defRPr sz="3600" b="1" i="0">
                <a:solidFill>
                  <a:srgbClr val="2A1E1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Trykk for å redigere </a:t>
            </a:r>
            <a:r>
              <a:rPr lang="nb-NO" dirty="0">
                <a:effectLst/>
              </a:rPr>
              <a:t>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26504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e med 3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2D0A96E4-FBFA-B3D0-772D-244768893C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11611157" cy="71003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2A1E1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Liste med 3</a:t>
            </a:r>
          </a:p>
        </p:txBody>
      </p:sp>
      <p:sp>
        <p:nvSpPr>
          <p:cNvPr id="9" name="Plassholder for tekst 3">
            <a:extLst>
              <a:ext uri="{FF2B5EF4-FFF2-40B4-BE49-F238E27FC236}">
                <a16:creationId xmlns:a16="http://schemas.microsoft.com/office/drawing/2014/main" id="{C085A292-14F0-CED7-FAFB-94F82F386B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8972" y="2720796"/>
            <a:ext cx="3210862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11" name="Plassholder for tekst 3">
            <a:extLst>
              <a:ext uri="{FF2B5EF4-FFF2-40B4-BE49-F238E27FC236}">
                <a16:creationId xmlns:a16="http://schemas.microsoft.com/office/drawing/2014/main" id="{F6130C62-E5C0-99E4-6374-801155A4205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90569" y="2720796"/>
            <a:ext cx="3210862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13" name="Plassholder for tekst 3">
            <a:extLst>
              <a:ext uri="{FF2B5EF4-FFF2-40B4-BE49-F238E27FC236}">
                <a16:creationId xmlns:a16="http://schemas.microsoft.com/office/drawing/2014/main" id="{C406868F-4E05-5B68-7006-EF635EB0A8A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632166" y="2720796"/>
            <a:ext cx="3210862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FED6BA72-816B-2C60-E168-6F823889A8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  <p:sp>
        <p:nvSpPr>
          <p:cNvPr id="3" name="Plassholder for tekst 3">
            <a:extLst>
              <a:ext uri="{FF2B5EF4-FFF2-40B4-BE49-F238E27FC236}">
                <a16:creationId xmlns:a16="http://schemas.microsoft.com/office/drawing/2014/main" id="{FD05C40B-122E-8A8C-3327-FC34BCB57B2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8972" y="2168106"/>
            <a:ext cx="3210862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1</a:t>
            </a:r>
          </a:p>
        </p:txBody>
      </p:sp>
      <p:sp>
        <p:nvSpPr>
          <p:cNvPr id="16" name="Plassholder for tekst 3">
            <a:extLst>
              <a:ext uri="{FF2B5EF4-FFF2-40B4-BE49-F238E27FC236}">
                <a16:creationId xmlns:a16="http://schemas.microsoft.com/office/drawing/2014/main" id="{7D2F22C8-C28A-BAEF-693A-A1338BBF6AF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90569" y="2168106"/>
            <a:ext cx="3210862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2</a:t>
            </a:r>
          </a:p>
        </p:txBody>
      </p:sp>
      <p:sp>
        <p:nvSpPr>
          <p:cNvPr id="17" name="Plassholder for tekst 3">
            <a:extLst>
              <a:ext uri="{FF2B5EF4-FFF2-40B4-BE49-F238E27FC236}">
                <a16:creationId xmlns:a16="http://schemas.microsoft.com/office/drawing/2014/main" id="{370AD3B0-544B-BF80-ED15-CCD69A676A8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31248" y="2168106"/>
            <a:ext cx="3210862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43713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e med 4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2D0A96E4-FBFA-B3D0-772D-244768893C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11611157" cy="71003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2A1E1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Liste med 4</a:t>
            </a:r>
          </a:p>
        </p:txBody>
      </p:sp>
      <p:sp>
        <p:nvSpPr>
          <p:cNvPr id="9" name="Plassholder for tekst 3">
            <a:extLst>
              <a:ext uri="{FF2B5EF4-FFF2-40B4-BE49-F238E27FC236}">
                <a16:creationId xmlns:a16="http://schemas.microsoft.com/office/drawing/2014/main" id="{C085A292-14F0-CED7-FAFB-94F82F386B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8972" y="2196370"/>
            <a:ext cx="3905808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11" name="Plassholder for tekst 3">
            <a:extLst>
              <a:ext uri="{FF2B5EF4-FFF2-40B4-BE49-F238E27FC236}">
                <a16:creationId xmlns:a16="http://schemas.microsoft.com/office/drawing/2014/main" id="{F6130C62-E5C0-99E4-6374-801155A4205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0" y="2196370"/>
            <a:ext cx="3905808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FED6BA72-816B-2C60-E168-6F823889A8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  <p:sp>
        <p:nvSpPr>
          <p:cNvPr id="3" name="Plassholder for tekst 3">
            <a:extLst>
              <a:ext uri="{FF2B5EF4-FFF2-40B4-BE49-F238E27FC236}">
                <a16:creationId xmlns:a16="http://schemas.microsoft.com/office/drawing/2014/main" id="{FD05C40B-122E-8A8C-3327-FC34BCB57B2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8972" y="1643680"/>
            <a:ext cx="3905808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1</a:t>
            </a:r>
          </a:p>
        </p:txBody>
      </p:sp>
      <p:sp>
        <p:nvSpPr>
          <p:cNvPr id="16" name="Plassholder for tekst 3">
            <a:extLst>
              <a:ext uri="{FF2B5EF4-FFF2-40B4-BE49-F238E27FC236}">
                <a16:creationId xmlns:a16="http://schemas.microsoft.com/office/drawing/2014/main" id="{7D2F22C8-C28A-BAEF-693A-A1338BBF6AF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96000" y="1643680"/>
            <a:ext cx="3905808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2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E5AC34CB-5424-A2AF-75A9-2881A33E629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8972" y="4220702"/>
            <a:ext cx="3905808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D59CEA42-F01E-0BDD-26BA-341F29F3F18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96000" y="4220702"/>
            <a:ext cx="3905808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66DED184-300A-5B7C-C6E5-0BD2DED5ABA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8972" y="3668012"/>
            <a:ext cx="3905808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3</a:t>
            </a:r>
          </a:p>
        </p:txBody>
      </p:sp>
      <p:sp>
        <p:nvSpPr>
          <p:cNvPr id="12" name="Plassholder for tekst 3">
            <a:extLst>
              <a:ext uri="{FF2B5EF4-FFF2-40B4-BE49-F238E27FC236}">
                <a16:creationId xmlns:a16="http://schemas.microsoft.com/office/drawing/2014/main" id="{A45D42E5-2912-0F98-E8B9-663A0F9FFD7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3668012"/>
            <a:ext cx="3905808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09017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e med 6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2A1E1E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2D0A96E4-FBFA-B3D0-772D-244768893C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11611157" cy="71003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2A1E1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Liste med 6</a:t>
            </a:r>
          </a:p>
        </p:txBody>
      </p:sp>
      <p:sp>
        <p:nvSpPr>
          <p:cNvPr id="9" name="Plassholder for tekst 3">
            <a:extLst>
              <a:ext uri="{FF2B5EF4-FFF2-40B4-BE49-F238E27FC236}">
                <a16:creationId xmlns:a16="http://schemas.microsoft.com/office/drawing/2014/main" id="{C085A292-14F0-CED7-FAFB-94F82F386B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48972" y="2196370"/>
            <a:ext cx="3210862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11" name="Plassholder for tekst 3">
            <a:extLst>
              <a:ext uri="{FF2B5EF4-FFF2-40B4-BE49-F238E27FC236}">
                <a16:creationId xmlns:a16="http://schemas.microsoft.com/office/drawing/2014/main" id="{F6130C62-E5C0-99E4-6374-801155A4205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90569" y="2196370"/>
            <a:ext cx="3210862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13" name="Plassholder for tekst 3">
            <a:extLst>
              <a:ext uri="{FF2B5EF4-FFF2-40B4-BE49-F238E27FC236}">
                <a16:creationId xmlns:a16="http://schemas.microsoft.com/office/drawing/2014/main" id="{C406868F-4E05-5B68-7006-EF635EB0A8A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632166" y="2196370"/>
            <a:ext cx="3210862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FED6BA72-816B-2C60-E168-6F823889A8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  <p:sp>
        <p:nvSpPr>
          <p:cNvPr id="3" name="Plassholder for tekst 3">
            <a:extLst>
              <a:ext uri="{FF2B5EF4-FFF2-40B4-BE49-F238E27FC236}">
                <a16:creationId xmlns:a16="http://schemas.microsoft.com/office/drawing/2014/main" id="{FD05C40B-122E-8A8C-3327-FC34BCB57B2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8972" y="1643680"/>
            <a:ext cx="3210862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1</a:t>
            </a:r>
          </a:p>
        </p:txBody>
      </p:sp>
      <p:sp>
        <p:nvSpPr>
          <p:cNvPr id="16" name="Plassholder for tekst 3">
            <a:extLst>
              <a:ext uri="{FF2B5EF4-FFF2-40B4-BE49-F238E27FC236}">
                <a16:creationId xmlns:a16="http://schemas.microsoft.com/office/drawing/2014/main" id="{7D2F22C8-C28A-BAEF-693A-A1338BBF6AF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90569" y="1643680"/>
            <a:ext cx="3210862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2</a:t>
            </a:r>
          </a:p>
        </p:txBody>
      </p:sp>
      <p:sp>
        <p:nvSpPr>
          <p:cNvPr id="17" name="Plassholder for tekst 3">
            <a:extLst>
              <a:ext uri="{FF2B5EF4-FFF2-40B4-BE49-F238E27FC236}">
                <a16:creationId xmlns:a16="http://schemas.microsoft.com/office/drawing/2014/main" id="{370AD3B0-544B-BF80-ED15-CCD69A676A8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31248" y="1643680"/>
            <a:ext cx="3210862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3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FABB94FC-D84A-3AAF-16C2-2FC0C30403F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48972" y="4358725"/>
            <a:ext cx="3210862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F56CA96F-596F-C845-38D3-FDDBF19352F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490569" y="4358725"/>
            <a:ext cx="3210862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6B81A0E5-E68B-662F-3F7B-5AE76E37778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32166" y="4358725"/>
            <a:ext cx="3210862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12" name="Plassholder for tekst 3">
            <a:extLst>
              <a:ext uri="{FF2B5EF4-FFF2-40B4-BE49-F238E27FC236}">
                <a16:creationId xmlns:a16="http://schemas.microsoft.com/office/drawing/2014/main" id="{328F60FB-FB59-36AA-8524-03D82FE9F50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48972" y="3806035"/>
            <a:ext cx="3210862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1</a:t>
            </a:r>
          </a:p>
        </p:txBody>
      </p:sp>
      <p:sp>
        <p:nvSpPr>
          <p:cNvPr id="14" name="Plassholder for tekst 3">
            <a:extLst>
              <a:ext uri="{FF2B5EF4-FFF2-40B4-BE49-F238E27FC236}">
                <a16:creationId xmlns:a16="http://schemas.microsoft.com/office/drawing/2014/main" id="{693EA1FD-B6E1-A3FB-4606-E6028D928F1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90569" y="3806035"/>
            <a:ext cx="3210862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2</a:t>
            </a:r>
          </a:p>
        </p:txBody>
      </p:sp>
      <p:sp>
        <p:nvSpPr>
          <p:cNvPr id="18" name="Plassholder for tekst 3">
            <a:extLst>
              <a:ext uri="{FF2B5EF4-FFF2-40B4-BE49-F238E27FC236}">
                <a16:creationId xmlns:a16="http://schemas.microsoft.com/office/drawing/2014/main" id="{31E4CF12-032B-0FA2-062E-F17FB857334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631248" y="3806035"/>
            <a:ext cx="3210862" cy="487753"/>
          </a:xfrm>
        </p:spPr>
        <p:txBody>
          <a:bodyPr anchor="b">
            <a:noAutofit/>
          </a:bodyPr>
          <a:lstStyle>
            <a:lvl1pPr marL="4763" indent="-4763" algn="l">
              <a:buNone/>
              <a:tabLst/>
              <a:defRPr sz="2800" b="1" i="0">
                <a:solidFill>
                  <a:srgbClr val="2A1E1E"/>
                </a:solidFill>
                <a:latin typeface="Bricolage Grotesque 14pt" panose="020B0605040402000204" pitchFamily="34" charset="0"/>
              </a:defRPr>
            </a:lvl1pPr>
          </a:lstStyle>
          <a:p>
            <a:pPr lvl="0"/>
            <a:r>
              <a:rPr lang="nb-NO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08004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økkel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2D0A96E4-FBFA-B3D0-772D-244768893C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11611157" cy="71003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2A1E1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Nøkkeltall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ACEFD76-0175-6956-A615-8748DBCBF3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74656" y="2567197"/>
            <a:ext cx="3242688" cy="1044995"/>
          </a:xfrm>
        </p:spPr>
        <p:txBody>
          <a:bodyPr>
            <a:noAutofit/>
          </a:bodyPr>
          <a:lstStyle>
            <a:lvl1pPr marL="4763" indent="-4763" algn="ctr">
              <a:buNone/>
              <a:tabLst/>
              <a:defRPr sz="80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XX</a:t>
            </a:r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6490BF5E-F0A0-BEB4-3A15-5ED6648679F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5262" y="2567197"/>
            <a:ext cx="3266533" cy="1044995"/>
          </a:xfrm>
        </p:spPr>
        <p:txBody>
          <a:bodyPr>
            <a:noAutofit/>
          </a:bodyPr>
          <a:lstStyle>
            <a:lvl1pPr marL="4763" indent="-4763" algn="ctr">
              <a:buNone/>
              <a:tabLst/>
              <a:defRPr sz="80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XX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9B04D048-B427-253B-892E-A1683C152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95295" y="2567197"/>
            <a:ext cx="3242688" cy="1044995"/>
          </a:xfrm>
        </p:spPr>
        <p:txBody>
          <a:bodyPr>
            <a:noAutofit/>
          </a:bodyPr>
          <a:lstStyle>
            <a:lvl1pPr marL="4763" indent="-4763" algn="ctr">
              <a:buNone/>
              <a:tabLst/>
              <a:defRPr sz="80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XX</a:t>
            </a:r>
          </a:p>
        </p:txBody>
      </p:sp>
      <p:sp>
        <p:nvSpPr>
          <p:cNvPr id="9" name="Plassholder for tekst 3">
            <a:extLst>
              <a:ext uri="{FF2B5EF4-FFF2-40B4-BE49-F238E27FC236}">
                <a16:creationId xmlns:a16="http://schemas.microsoft.com/office/drawing/2014/main" id="{C085A292-14F0-CED7-FAFB-94F82F386B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53267" y="3612192"/>
            <a:ext cx="2822866" cy="1044995"/>
          </a:xfrm>
        </p:spPr>
        <p:txBody>
          <a:bodyPr>
            <a:noAutofit/>
          </a:bodyPr>
          <a:lstStyle>
            <a:lvl1pPr marL="4763" indent="-4763" algn="ctr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11" name="Plassholder for tekst 3">
            <a:extLst>
              <a:ext uri="{FF2B5EF4-FFF2-40B4-BE49-F238E27FC236}">
                <a16:creationId xmlns:a16="http://schemas.microsoft.com/office/drawing/2014/main" id="{F6130C62-E5C0-99E4-6374-801155A4205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682112" y="3612192"/>
            <a:ext cx="2822866" cy="1044995"/>
          </a:xfrm>
        </p:spPr>
        <p:txBody>
          <a:bodyPr>
            <a:noAutofit/>
          </a:bodyPr>
          <a:lstStyle>
            <a:lvl1pPr marL="4763" indent="-4763" algn="ctr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13" name="Plassholder for tekst 3">
            <a:extLst>
              <a:ext uri="{FF2B5EF4-FFF2-40B4-BE49-F238E27FC236}">
                <a16:creationId xmlns:a16="http://schemas.microsoft.com/office/drawing/2014/main" id="{C406868F-4E05-5B68-7006-EF635EB0A8A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05206" y="3612192"/>
            <a:ext cx="2822866" cy="1044995"/>
          </a:xfrm>
        </p:spPr>
        <p:txBody>
          <a:bodyPr>
            <a:noAutofit/>
          </a:bodyPr>
          <a:lstStyle>
            <a:lvl1pPr marL="4763" indent="-4763" algn="ctr">
              <a:buNone/>
              <a:tabLst/>
              <a:defRPr sz="1200" b="1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Klikk for å redigere tekst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FED6BA72-816B-2C60-E168-6F823889A8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41621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fik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ssholder for innhold 15">
            <a:extLst>
              <a:ext uri="{FF2B5EF4-FFF2-40B4-BE49-F238E27FC236}">
                <a16:creationId xmlns:a16="http://schemas.microsoft.com/office/drawing/2014/main" id="{7C809657-700F-C4F2-BE69-6C4F6AD2B420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48972" y="2182317"/>
            <a:ext cx="11469216" cy="1801812"/>
          </a:xfrm>
          <a:solidFill>
            <a:srgbClr val="FE5E64"/>
          </a:solidFill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nb-NO" dirty="0"/>
          </a:p>
        </p:txBody>
      </p:sp>
      <p:sp>
        <p:nvSpPr>
          <p:cNvPr id="16" name="Plassholder for innhold 15">
            <a:extLst>
              <a:ext uri="{FF2B5EF4-FFF2-40B4-BE49-F238E27FC236}">
                <a16:creationId xmlns:a16="http://schemas.microsoft.com/office/drawing/2014/main" id="{28D36CB5-F922-AD7C-03C4-BD9E5ABBCA92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48972" y="2182317"/>
            <a:ext cx="9358620" cy="1801812"/>
          </a:xfrm>
          <a:solidFill>
            <a:srgbClr val="6E0D51"/>
          </a:solidFill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nb-NO" dirty="0"/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tekst 3">
            <a:extLst>
              <a:ext uri="{FF2B5EF4-FFF2-40B4-BE49-F238E27FC236}">
                <a16:creationId xmlns:a16="http://schemas.microsoft.com/office/drawing/2014/main" id="{2D0A96E4-FBFA-B3D0-772D-244768893C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560928"/>
            <a:ext cx="11611157" cy="710030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4800" b="1" i="0">
                <a:solidFill>
                  <a:srgbClr val="2A1E1E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Infografikk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9B04D048-B427-253B-892E-A1683C152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8173" y="2560726"/>
            <a:ext cx="2822866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80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80%</a:t>
            </a:r>
          </a:p>
        </p:txBody>
      </p:sp>
      <p:sp>
        <p:nvSpPr>
          <p:cNvPr id="9" name="Plassholder for tekst 3">
            <a:extLst>
              <a:ext uri="{FF2B5EF4-FFF2-40B4-BE49-F238E27FC236}">
                <a16:creationId xmlns:a16="http://schemas.microsoft.com/office/drawing/2014/main" id="{C085A292-14F0-CED7-FAFB-94F82F386B9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8972" y="4187286"/>
            <a:ext cx="5052400" cy="1044995"/>
          </a:xfrm>
        </p:spPr>
        <p:txBody>
          <a:bodyPr>
            <a:noAutofit/>
          </a:bodyPr>
          <a:lstStyle>
            <a:lvl1pPr marL="4763" indent="-4763" algn="l">
              <a:buNone/>
              <a:tabLst/>
              <a:defRPr sz="1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 err="1"/>
              <a:t>Cupidatat</a:t>
            </a:r>
            <a:r>
              <a:rPr lang="nb-NO" dirty="0"/>
              <a:t> esse ex </a:t>
            </a:r>
            <a:r>
              <a:rPr lang="nb-NO" dirty="0" err="1"/>
              <a:t>aute</a:t>
            </a:r>
            <a:r>
              <a:rPr lang="nb-NO" dirty="0"/>
              <a:t> </a:t>
            </a:r>
            <a:r>
              <a:rPr lang="nb-NO" dirty="0" err="1"/>
              <a:t>veniam</a:t>
            </a:r>
            <a:r>
              <a:rPr lang="nb-NO" dirty="0"/>
              <a:t> </a:t>
            </a:r>
            <a:r>
              <a:rPr lang="nb-NO" dirty="0" err="1"/>
              <a:t>eu</a:t>
            </a:r>
            <a:r>
              <a:rPr lang="nb-NO" dirty="0"/>
              <a:t> </a:t>
            </a:r>
            <a:r>
              <a:rPr lang="nb-NO" dirty="0" err="1"/>
              <a:t>consectetur</a:t>
            </a:r>
            <a:r>
              <a:rPr lang="nb-NO" dirty="0"/>
              <a:t> </a:t>
            </a:r>
            <a:r>
              <a:rPr lang="nb-NO" dirty="0" err="1"/>
              <a:t>eiusmod</a:t>
            </a:r>
            <a:r>
              <a:rPr lang="nb-NO" dirty="0"/>
              <a:t> esse sunt sunt </a:t>
            </a:r>
            <a:r>
              <a:rPr lang="nb-NO" dirty="0" err="1"/>
              <a:t>commodo</a:t>
            </a:r>
            <a:r>
              <a:rPr lang="nb-NO" dirty="0"/>
              <a:t> </a:t>
            </a:r>
            <a:r>
              <a:rPr lang="nb-NO" dirty="0" err="1"/>
              <a:t>dolore</a:t>
            </a:r>
            <a:r>
              <a:rPr lang="nb-NO" dirty="0"/>
              <a:t> </a:t>
            </a:r>
            <a:r>
              <a:rPr lang="nb-NO" dirty="0" err="1"/>
              <a:t>quis</a:t>
            </a:r>
            <a:r>
              <a:rPr lang="nb-NO" dirty="0"/>
              <a:t>.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96A09104-4DF4-1907-D292-B6C6C4B772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06856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k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FFAE0D7-F0BB-7A5A-DADD-4AB21A98118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3" name="Plassholder for tekst 3">
            <a:extLst>
              <a:ext uri="{FF2B5EF4-FFF2-40B4-BE49-F238E27FC236}">
                <a16:creationId xmlns:a16="http://schemas.microsoft.com/office/drawing/2014/main" id="{0FB2C719-70F0-AB68-500A-D727A61B91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5055"/>
            <a:ext cx="5853616" cy="1871722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166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Takk!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B563094-5F0D-3776-F56E-668B88CC93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3429000"/>
            <a:ext cx="5566409" cy="2868072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Navn </a:t>
            </a:r>
            <a:r>
              <a:rPr lang="nb-NO" dirty="0" err="1"/>
              <a:t>Navnesen</a:t>
            </a:r>
            <a:endParaRPr lang="nb-NO" dirty="0"/>
          </a:p>
          <a:p>
            <a:pPr lvl="0"/>
            <a:r>
              <a:rPr lang="nb-NO" dirty="0"/>
              <a:t>Eventuell kontaktinformasjon</a:t>
            </a:r>
          </a:p>
        </p:txBody>
      </p:sp>
      <p:sp>
        <p:nvSpPr>
          <p:cNvPr id="2" name="Plassholder for dato 3">
            <a:extLst>
              <a:ext uri="{FF2B5EF4-FFF2-40B4-BE49-F238E27FC236}">
                <a16:creationId xmlns:a16="http://schemas.microsoft.com/office/drawing/2014/main" id="{4AD82518-ECC9-FA18-8920-525DF27DDE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4450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kk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2" name="Plassholder for tekst 3">
            <a:extLst>
              <a:ext uri="{FF2B5EF4-FFF2-40B4-BE49-F238E27FC236}">
                <a16:creationId xmlns:a16="http://schemas.microsoft.com/office/drawing/2014/main" id="{EFAB6FC5-4A36-12B5-22AB-0D4E92C51A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5" y="565055"/>
            <a:ext cx="5853616" cy="1871722"/>
          </a:xfrm>
        </p:spPr>
        <p:txBody>
          <a:bodyPr>
            <a:noAutofit/>
          </a:bodyPr>
          <a:lstStyle>
            <a:lvl1pPr marL="4763" indent="-4763">
              <a:buNone/>
              <a:tabLst/>
              <a:defRPr sz="166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Takk!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78EAABA-21AB-7368-BFDE-EB9BD471A9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2383" y="3429000"/>
            <a:ext cx="5566409" cy="2868072"/>
          </a:xfrm>
        </p:spPr>
        <p:txBody>
          <a:bodyPr anchor="t"/>
          <a:lstStyle>
            <a:lvl1pPr marL="4763" indent="-4763">
              <a:buFont typeface="+mj-lt"/>
              <a:buNone/>
              <a:tabLst/>
              <a:defRPr sz="1800" b="0" i="0">
                <a:solidFill>
                  <a:srgbClr val="F9F4F4"/>
                </a:solidFill>
                <a:latin typeface="ITC Franklin Gothic Std Book" panose="020B0504030503020204" pitchFamily="34" charset="0"/>
              </a:defRPr>
            </a:lvl1pPr>
          </a:lstStyle>
          <a:p>
            <a:pPr lvl="0"/>
            <a:r>
              <a:rPr lang="nb-NO" dirty="0"/>
              <a:t>Navn </a:t>
            </a:r>
            <a:r>
              <a:rPr lang="nb-NO" dirty="0" err="1"/>
              <a:t>Navnesen</a:t>
            </a:r>
            <a:endParaRPr lang="nb-NO" dirty="0"/>
          </a:p>
          <a:p>
            <a:pPr lvl="0"/>
            <a:r>
              <a:rPr lang="nb-NO" dirty="0"/>
              <a:t>Eventuell kontaktinformasjon</a:t>
            </a:r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89DCAB4C-7D25-DA8A-F79F-A936825EC1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037936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F47EBA-F511-A732-C55F-038C9D688E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F132FC2F-9163-9AAA-4B70-BDE2606075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2385" y="560982"/>
            <a:ext cx="5137428" cy="2387600"/>
          </a:xfrm>
        </p:spPr>
        <p:txBody>
          <a:bodyPr anchor="t"/>
          <a:lstStyle>
            <a:lvl1pPr algn="l">
              <a:defRPr sz="6000" b="1" i="0">
                <a:solidFill>
                  <a:srgbClr val="F9F4F4"/>
                </a:solidFill>
                <a:latin typeface="Bricolage Grotesque 14pt ExtraBold" panose="020B0605040402000204" pitchFamily="34" charset="0"/>
              </a:defRPr>
            </a:lvl1pPr>
          </a:lstStyle>
          <a:p>
            <a:r>
              <a:rPr lang="nb-NO" dirty="0"/>
              <a:t>Agenda</a:t>
            </a: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58EEB068-788B-D902-3145-AC61D69F02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75365" y="560927"/>
            <a:ext cx="6478175" cy="5046239"/>
          </a:xfrm>
        </p:spPr>
        <p:txBody>
          <a:bodyPr/>
          <a:lstStyle>
            <a:lvl1pPr marL="4763" indent="-4763">
              <a:buFont typeface="+mj-lt"/>
              <a:buAutoNum type="arabicPeriod"/>
              <a:tabLst/>
              <a:defRPr sz="3200" b="0" i="0">
                <a:solidFill>
                  <a:srgbClr val="F9F4F4"/>
                </a:solidFill>
                <a:latin typeface="Bricolage Grotesque 14pt Medium" panose="020B0605040402000204" pitchFamily="34" charset="0"/>
              </a:defRPr>
            </a:lvl1pPr>
          </a:lstStyle>
          <a:p>
            <a:pPr lvl="0"/>
            <a:r>
              <a:rPr lang="nb-NO" dirty="0"/>
              <a:t> Trykk for å legge til </a:t>
            </a:r>
            <a:r>
              <a:rPr lang="nb-NO" dirty="0" err="1"/>
              <a:t>kapitteler</a:t>
            </a:r>
            <a:endParaRPr lang="nb-NO" dirty="0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5F1A11C-F024-679E-2193-13DF24FC92D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41649051-8FC9-0EF3-2E61-8A53F7F51F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95986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orde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E0D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F132FC2F-9163-9AAA-4B70-BDE2606075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2385" y="560982"/>
            <a:ext cx="5132980" cy="922758"/>
          </a:xfrm>
        </p:spPr>
        <p:txBody>
          <a:bodyPr anchor="t"/>
          <a:lstStyle>
            <a:lvl1pPr algn="l">
              <a:defRPr sz="6000" b="1" i="0">
                <a:solidFill>
                  <a:srgbClr val="FE5E64"/>
                </a:solidFill>
                <a:latin typeface="Bricolage Grotesque 14pt ExtraBold" panose="020B0605040402000204" pitchFamily="34" charset="0"/>
              </a:defRPr>
            </a:lvl1pPr>
          </a:lstStyle>
          <a:p>
            <a:r>
              <a:rPr lang="nb-NO" dirty="0"/>
              <a:t>Agenda</a:t>
            </a: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40D9934E-121C-A6D1-B5C0-D15C9258D3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FBC49F4C-B238-44F3-8725-07519EC53D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75365" y="560927"/>
            <a:ext cx="6478175" cy="5046239"/>
          </a:xfrm>
        </p:spPr>
        <p:txBody>
          <a:bodyPr/>
          <a:lstStyle>
            <a:lvl1pPr marL="4763" indent="-4763">
              <a:buFont typeface="+mj-lt"/>
              <a:buAutoNum type="arabicPeriod"/>
              <a:tabLst/>
              <a:defRPr sz="3200" b="0" i="0">
                <a:solidFill>
                  <a:srgbClr val="F9F4F4"/>
                </a:solidFill>
                <a:latin typeface="Bricolage Grotesque 14pt Medium" panose="020B0605040402000204" pitchFamily="34" charset="0"/>
              </a:defRPr>
            </a:lvl1pPr>
          </a:lstStyle>
          <a:p>
            <a:pPr lvl="0"/>
            <a:r>
              <a:rPr lang="nb-NO" dirty="0"/>
              <a:t> Trykk for å legge til </a:t>
            </a:r>
            <a:r>
              <a:rPr lang="nb-NO" dirty="0" err="1"/>
              <a:t>kapitteler</a:t>
            </a:r>
            <a:endParaRPr lang="nb-NO" dirty="0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ADFCB4F3-19E4-EE13-F4FD-B16E41AB5752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0CD24EA4-ECA1-1F07-9920-F71B01FF29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46030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New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AE04706D-01EE-6C54-7B82-0AE06F9D18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00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rgbClr val="DA291C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F132FC2F-9163-9AAA-4B70-BDE2606075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2385" y="560982"/>
            <a:ext cx="3702762" cy="1434593"/>
          </a:xfrm>
        </p:spPr>
        <p:txBody>
          <a:bodyPr anchor="t"/>
          <a:lstStyle>
            <a:lvl1pPr algn="l">
              <a:defRPr sz="6000" b="1" i="0">
                <a:solidFill>
                  <a:srgbClr val="DC9AFE"/>
                </a:solidFill>
                <a:latin typeface="Bricolage Grotesque 14pt ExtraBold" panose="020B0605040402000204" pitchFamily="34" charset="0"/>
              </a:defRPr>
            </a:lvl1pPr>
          </a:lstStyle>
          <a:p>
            <a:r>
              <a:rPr lang="nb-NO" dirty="0"/>
              <a:t>Agenda</a:t>
            </a: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>
            <a:solidFill>
              <a:srgbClr val="F9F4F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Bilde 3">
            <a:extLst>
              <a:ext uri="{FF2B5EF4-FFF2-40B4-BE49-F238E27FC236}">
                <a16:creationId xmlns:a16="http://schemas.microsoft.com/office/drawing/2014/main" id="{24021F86-7D47-3A28-2E31-BD12FC544A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60" y="6496170"/>
            <a:ext cx="322380" cy="170314"/>
          </a:xfrm>
          <a:prstGeom prst="rect">
            <a:avLst/>
          </a:prstGeom>
        </p:spPr>
      </p:pic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5121CB42-8794-1ECC-6178-4E7D7B2CED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75365" y="560927"/>
            <a:ext cx="6478175" cy="5046239"/>
          </a:xfrm>
        </p:spPr>
        <p:txBody>
          <a:bodyPr/>
          <a:lstStyle>
            <a:lvl1pPr marL="4763" indent="-4763">
              <a:buFont typeface="+mj-lt"/>
              <a:buAutoNum type="arabicPeriod"/>
              <a:tabLst/>
              <a:defRPr sz="3200" b="0" i="0">
                <a:solidFill>
                  <a:srgbClr val="F9F4F4"/>
                </a:solidFill>
                <a:latin typeface="Bricolage Grotesque 14pt Medium" panose="020B0605040402000204" pitchFamily="34" charset="0"/>
              </a:defRPr>
            </a:lvl1pPr>
          </a:lstStyle>
          <a:p>
            <a:pPr lvl="0"/>
            <a:r>
              <a:rPr lang="nb-NO" dirty="0"/>
              <a:t> Trykk for å legge til </a:t>
            </a:r>
            <a:r>
              <a:rPr lang="nb-NO" dirty="0" err="1"/>
              <a:t>kapitteler</a:t>
            </a:r>
            <a:endParaRPr lang="nb-NO" dirty="0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3F181EC9-4712-A90C-A803-30E98F249697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solidFill>
                  <a:srgbClr val="F9F4F4"/>
                </a:solidFill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7" name="Plassholder for dato 3">
            <a:extLst>
              <a:ext uri="{FF2B5EF4-FFF2-40B4-BE49-F238E27FC236}">
                <a16:creationId xmlns:a16="http://schemas.microsoft.com/office/drawing/2014/main" id="{6B1CCE83-1F8B-AD1E-14A1-3D0C0786B6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ITC Franklin Gothic Std Book" panose="020B0504030503020204" pitchFamily="34" charset="0"/>
              </a:defRPr>
            </a:lvl1pPr>
          </a:lstStyle>
          <a:p>
            <a:fld id="{A412A81A-8056-5D46-8DD4-664764B4A761}" type="datetime1">
              <a:rPr lang="nb-NO" smtClean="0"/>
              <a:pPr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19271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telside H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9BB24CA9-ED2E-020C-E1F0-D7A5FC9FB910}"/>
              </a:ext>
            </a:extLst>
          </p:cNvPr>
          <p:cNvCxnSpPr>
            <a:cxnSpLocks/>
          </p:cNvCxnSpPr>
          <p:nvPr userDrawn="1"/>
        </p:nvCxnSpPr>
        <p:spPr>
          <a:xfrm>
            <a:off x="348972" y="403907"/>
            <a:ext cx="11504569" cy="0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Bilde 14">
            <a:extLst>
              <a:ext uri="{FF2B5EF4-FFF2-40B4-BE49-F238E27FC236}">
                <a16:creationId xmlns:a16="http://schemas.microsoft.com/office/drawing/2014/main" id="{D746E501-0ACA-6D4C-F8ED-ADA25CADFB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31154" y="6496169"/>
            <a:ext cx="322388" cy="170318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46DD86-E37F-DEAC-3149-B480785635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2384" y="2757789"/>
            <a:ext cx="8021721" cy="914400"/>
          </a:xfrm>
        </p:spPr>
        <p:txBody>
          <a:bodyPr/>
          <a:lstStyle>
            <a:lvl1pPr>
              <a:buNone/>
              <a:defRPr sz="6000" b="1" i="0">
                <a:solidFill>
                  <a:srgbClr val="DA291C"/>
                </a:solidFill>
                <a:latin typeface="Bricolage Grotesque 14pt ExtraBold" panose="020B0605040402000204" pitchFamily="34" charset="0"/>
              </a:defRPr>
            </a:lvl1pPr>
          </a:lstStyle>
          <a:p>
            <a:pPr lvl="0"/>
            <a:r>
              <a:rPr lang="nb-NO" dirty="0"/>
              <a:t>Kapittelside</a:t>
            </a:r>
          </a:p>
        </p:txBody>
      </p:sp>
      <p:sp>
        <p:nvSpPr>
          <p:cNvPr id="2" name="TekstSylinder 1">
            <a:extLst>
              <a:ext uri="{FF2B5EF4-FFF2-40B4-BE49-F238E27FC236}">
                <a16:creationId xmlns:a16="http://schemas.microsoft.com/office/drawing/2014/main" id="{8C1D0AF7-C123-4E93-4255-1CC8A0DFCCD5}"/>
              </a:ext>
            </a:extLst>
          </p:cNvPr>
          <p:cNvSpPr txBox="1"/>
          <p:nvPr userDrawn="1"/>
        </p:nvSpPr>
        <p:spPr>
          <a:xfrm>
            <a:off x="11092650" y="2413876"/>
            <a:ext cx="7838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8800" b="1" i="0" dirty="0">
                <a:solidFill>
                  <a:srgbClr val="DA291C"/>
                </a:solidFill>
                <a:effectLst/>
                <a:latin typeface="Bricolage Grotesque 14pt SemiBold" panose="020B0605040402000204" pitchFamily="34" charset="0"/>
              </a:rPr>
              <a:t>→</a:t>
            </a:r>
            <a:endParaRPr lang="nb-NO" sz="8800" b="1" i="0" dirty="0">
              <a:solidFill>
                <a:srgbClr val="DA291C"/>
              </a:solidFill>
              <a:latin typeface="Bricolage Grotesque 14pt SemiBold" panose="020B0605040402000204" pitchFamily="34" charset="0"/>
            </a:endParaRPr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C2901DCB-57BD-FB11-B5F2-AAB820398C4A}"/>
              </a:ext>
            </a:extLst>
          </p:cNvPr>
          <p:cNvSpPr txBox="1"/>
          <p:nvPr userDrawn="1"/>
        </p:nvSpPr>
        <p:spPr>
          <a:xfrm>
            <a:off x="242384" y="102226"/>
            <a:ext cx="8108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ITC Franklin Gothic Std Book" panose="020B0504030503020204" pitchFamily="34" charset="0"/>
              </a:rPr>
              <a:t>MOT Norge</a:t>
            </a:r>
          </a:p>
        </p:txBody>
      </p:sp>
      <p:sp>
        <p:nvSpPr>
          <p:cNvPr id="5" name="Plassholder for dato 3">
            <a:extLst>
              <a:ext uri="{FF2B5EF4-FFF2-40B4-BE49-F238E27FC236}">
                <a16:creationId xmlns:a16="http://schemas.microsoft.com/office/drawing/2014/main" id="{EAFA8F6F-97D4-F119-67A1-D02C3EDD6E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930261" y="112013"/>
            <a:ext cx="1019355" cy="2056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rgbClr val="2A1E1E"/>
                </a:solidFill>
                <a:latin typeface="ITC Franklin Gothic Std Book" panose="020B0504030503020204" pitchFamily="34" charset="0"/>
              </a:defRPr>
            </a:lvl1pPr>
          </a:lstStyle>
          <a:p>
            <a:pPr algn="r"/>
            <a:fld id="{A412A81A-8056-5D46-8DD4-664764B4A761}" type="datetime1">
              <a:rPr lang="nb-NO" smtClean="0"/>
              <a:pPr algn="r"/>
              <a:t>05.05.2026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03956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12A81A-8056-5D46-8DD4-664764B4A761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97872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6BCA4E-5B5B-A74A-8AEC-2BEA64590E4B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9640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23" r:id="rId2"/>
    <p:sldLayoutId id="2147483724" r:id="rId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6BCA4E-5B5B-A74A-8AEC-2BEA64590E4B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6636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E58C90-D421-1349-8616-8786981C0C65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99060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CFE1C6-D298-014D-84B0-8EF921D6C930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43216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B185BB-2E50-B94B-8545-C7ED9EC432CB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71853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9FD54E-C1AC-3946-9267-A29528C9F97C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05512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3" r:id="rId3"/>
    <p:sldLayoutId id="2147483667" r:id="rId4"/>
    <p:sldLayoutId id="2147483664" r:id="rId5"/>
    <p:sldLayoutId id="2147483668" r:id="rId6"/>
    <p:sldLayoutId id="2147483665" r:id="rId7"/>
    <p:sldLayoutId id="2147483669" r:id="rId8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9FD54E-C1AC-3946-9267-A29528C9F97C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31433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01" r:id="rId2"/>
    <p:sldLayoutId id="2147483725" r:id="rId3"/>
    <p:sldLayoutId id="2147483671" r:id="rId4"/>
    <p:sldLayoutId id="2147483702" r:id="rId5"/>
    <p:sldLayoutId id="2147483726" r:id="rId6"/>
    <p:sldLayoutId id="2147483672" r:id="rId7"/>
    <p:sldLayoutId id="2147483703" r:id="rId8"/>
    <p:sldLayoutId id="2147483727" r:id="rId9"/>
    <p:sldLayoutId id="2147483673" r:id="rId10"/>
    <p:sldLayoutId id="2147483704" r:id="rId11"/>
    <p:sldLayoutId id="2147483728" r:id="rId12"/>
    <p:sldLayoutId id="2147483718" r:id="rId13"/>
    <p:sldLayoutId id="2147483719" r:id="rId1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D69637-71C4-E243-923D-5E8C97366B4B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624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8" r:id="rId2"/>
    <p:sldLayoutId id="2147483681" r:id="rId3"/>
    <p:sldLayoutId id="2147483684" r:id="rId4"/>
    <p:sldLayoutId id="2147483685" r:id="rId5"/>
    <p:sldLayoutId id="2147483686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D69637-71C4-E243-923D-5E8C97366B4B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79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0DAC47-418B-9640-A5B6-F331FC406F4E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8121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4" r:id="rId5"/>
    <p:sldLayoutId id="2147483695" r:id="rId6"/>
    <p:sldLayoutId id="2147483696" r:id="rId7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A2DD1857-456B-547E-5C82-11C2A911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33214CD-C573-08E8-8356-E4355A72A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EB5D78-079B-2F6E-842E-A0078708D0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0DAC47-418B-9640-A5B6-F331FC406F4E}" type="datetime1">
              <a:rPr lang="nb-NO" smtClean="0"/>
              <a:t>05.05.2026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6BF692D-DEBF-B6D2-A766-330A1D4BA2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141F45F-011C-49AD-D378-CEAFF2CED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DEB421-7218-7845-A029-EE6C82CF04C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84204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2CB4939-49DD-E1F1-E217-5358070279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83" y="560982"/>
            <a:ext cx="9144000" cy="2387600"/>
          </a:xfrm>
        </p:spPr>
        <p:txBody>
          <a:bodyPr>
            <a:normAutofit/>
          </a:bodyPr>
          <a:lstStyle/>
          <a:p>
            <a:r>
              <a:rPr lang="nb-NO" dirty="0"/>
              <a:t>Velkommen til MOTs PP mal</a:t>
            </a:r>
          </a:p>
        </p:txBody>
      </p:sp>
    </p:spTree>
    <p:extLst>
      <p:ext uri="{BB962C8B-B14F-4D97-AF65-F5344CB8AC3E}">
        <p14:creationId xmlns:p14="http://schemas.microsoft.com/office/powerpoint/2010/main" val="2665940602"/>
      </p:ext>
    </p:extLst>
  </p:cSld>
  <p:clrMapOvr>
    <a:masterClrMapping/>
  </p:clrMapOvr>
</p:sld>
</file>

<file path=ppt/theme/theme1.xml><?xml version="1.0" encoding="utf-8"?>
<a:theme xmlns:a="http://schemas.openxmlformats.org/drawingml/2006/main" name="Forsider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22ACF790-7E57-5F4E-B5D7-D49E09DF017B}"/>
    </a:ext>
  </a:extLst>
</a:theme>
</file>

<file path=ppt/theme/theme10.xml><?xml version="1.0" encoding="utf-8"?>
<a:theme xmlns:a="http://schemas.openxmlformats.org/drawingml/2006/main" name="Punktlister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AE80445C-2C63-664A-80D8-21AFCDE8A2E8}"/>
    </a:ext>
  </a:extLst>
</a:theme>
</file>

<file path=ppt/theme/theme11.xml><?xml version="1.0" encoding="utf-8"?>
<a:theme xmlns:a="http://schemas.openxmlformats.org/drawingml/2006/main" name="Nøkkeltall og Infografikk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AE80445C-2C63-664A-80D8-21AFCDE8A2E8}"/>
    </a:ext>
  </a:extLst>
</a:theme>
</file>

<file path=ppt/theme/theme12.xml><?xml version="1.0" encoding="utf-8"?>
<a:theme xmlns:a="http://schemas.openxmlformats.org/drawingml/2006/main" name="Takk!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BF4E3857-006B-3B44-9C30-C248AEB2D691}"/>
    </a:ext>
  </a:extLst>
</a:theme>
</file>

<file path=ppt/theme/theme1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Agend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52D1E19F-3289-F448-8E1A-8577F758DE53}"/>
    </a:ext>
  </a:extLst>
</a:theme>
</file>

<file path=ppt/theme/theme3.xml><?xml version="1.0" encoding="utf-8"?>
<a:theme xmlns:a="http://schemas.openxmlformats.org/drawingml/2006/main" name="Kapittelsider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F970474A-AAA9-2C46-A4B8-B7E871DFEC27}"/>
    </a:ext>
  </a:extLst>
</a:theme>
</file>

<file path=ppt/theme/theme4.xml><?xml version="1.0" encoding="utf-8"?>
<a:theme xmlns:a="http://schemas.openxmlformats.org/drawingml/2006/main" name="Tittel og teks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92EB321A-DE27-CF4F-9CB6-87D34FD35B3F}"/>
    </a:ext>
  </a:extLst>
</a:theme>
</file>

<file path=ppt/theme/theme5.xml><?xml version="1.0" encoding="utf-8"?>
<a:theme xmlns:a="http://schemas.openxmlformats.org/drawingml/2006/main" name="Tekst og bild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92EB321A-DE27-CF4F-9CB6-87D34FD35B3F}"/>
    </a:ext>
  </a:extLst>
</a:theme>
</file>

<file path=ppt/theme/theme6.xml><?xml version="1.0" encoding="utf-8"?>
<a:theme xmlns:a="http://schemas.openxmlformats.org/drawingml/2006/main" name="Statement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859FF5BC-D141-0242-9141-F9B029715452}"/>
    </a:ext>
  </a:extLst>
</a:theme>
</file>

<file path=ppt/theme/theme7.xml><?xml version="1.0" encoding="utf-8"?>
<a:theme xmlns:a="http://schemas.openxmlformats.org/drawingml/2006/main" name="Bilder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859FF5BC-D141-0242-9141-F9B029715452}"/>
    </a:ext>
  </a:extLst>
</a:theme>
</file>

<file path=ppt/theme/theme8.xml><?xml version="1.0" encoding="utf-8"?>
<a:theme xmlns:a="http://schemas.openxmlformats.org/drawingml/2006/main" name="Sita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12B0BF1B-5576-4341-8474-3D3EF3ACB13E}"/>
    </a:ext>
  </a:extLst>
</a:theme>
</file>

<file path=ppt/theme/theme9.xml><?xml version="1.0" encoding="utf-8"?>
<a:theme xmlns:a="http://schemas.openxmlformats.org/drawingml/2006/main" name="Snakkebobl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OT PowerPoint Mal" id="{EE86E66C-0204-3E4E-92AF-31AF873B2921}" vid="{12B0BF1B-5576-4341-8474-3D3EF3ACB13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</TotalTime>
  <Words>5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8</vt:i4>
      </vt:variant>
      <vt:variant>
        <vt:lpstr>Tema</vt:lpstr>
      </vt:variant>
      <vt:variant>
        <vt:i4>12</vt:i4>
      </vt:variant>
      <vt:variant>
        <vt:lpstr>Lysbildetitler</vt:lpstr>
      </vt:variant>
      <vt:variant>
        <vt:i4>1</vt:i4>
      </vt:variant>
    </vt:vector>
  </HeadingPairs>
  <TitlesOfParts>
    <vt:vector size="21" baseType="lpstr">
      <vt:lpstr>Aptos</vt:lpstr>
      <vt:lpstr>Aptos Display</vt:lpstr>
      <vt:lpstr>Arial</vt:lpstr>
      <vt:lpstr>Bricolage Grotesque 14pt</vt:lpstr>
      <vt:lpstr>Bricolage Grotesque 14pt ExtraBold</vt:lpstr>
      <vt:lpstr>Bricolage Grotesque 14pt Medium</vt:lpstr>
      <vt:lpstr>Bricolage Grotesque 14pt SemiBold</vt:lpstr>
      <vt:lpstr>ITC Franklin Gothic Std Book</vt:lpstr>
      <vt:lpstr>Forsider</vt:lpstr>
      <vt:lpstr>Agenda</vt:lpstr>
      <vt:lpstr>Kapittelsider</vt:lpstr>
      <vt:lpstr>Tittel og tekst</vt:lpstr>
      <vt:lpstr>Tekst og bilde</vt:lpstr>
      <vt:lpstr>Statements</vt:lpstr>
      <vt:lpstr>Bilder</vt:lpstr>
      <vt:lpstr>Sitat</vt:lpstr>
      <vt:lpstr>Snakkeboble</vt:lpstr>
      <vt:lpstr>Punktlister</vt:lpstr>
      <vt:lpstr>Nøkkeltall og Infografikk</vt:lpstr>
      <vt:lpstr>Takk!</vt:lpstr>
      <vt:lpstr>Velkommen til MOTs PP mal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Henning Gerber Karlsen</dc:creator>
  <cp:lastModifiedBy>Henning Gerber Karlsen</cp:lastModifiedBy>
  <cp:revision>9</cp:revision>
  <dcterms:created xsi:type="dcterms:W3CDTF">2026-04-14T13:39:19Z</dcterms:created>
  <dcterms:modified xsi:type="dcterms:W3CDTF">2026-05-05T12:20:46Z</dcterms:modified>
</cp:coreProperties>
</file>